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C175C8D1-7B04-46D4-BEC0-EE7E45D95169}">
          <p14:sldIdLst>
            <p14:sldId id="257"/>
          </p14:sldIdLst>
        </p14:section>
        <p14:section name="Opportunity" id="{F3470C96-2CCB-4BA5-A563-4B4527011697}">
          <p14:sldIdLst>
            <p14:sldId id="258"/>
            <p14:sldId id="259"/>
          </p14:sldIdLst>
        </p14:section>
        <p14:section name="skill" id="{EADE4658-22E4-4E23-914E-414532DB3E5B}">
          <p14:sldIdLst>
            <p14:sldId id="260"/>
            <p14:sldId id="26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469"/>
    <a:srgbClr val="393941"/>
    <a:srgbClr val="3431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349" y="6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A44D2-39CC-15E8-5A89-0E4CE8515A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30B513C-A0D6-7C79-2567-7671CE40A5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44C08F-13DE-E1F0-AA51-5439F2F3241D}"/>
              </a:ext>
            </a:extLst>
          </p:cNvPr>
          <p:cNvSpPr>
            <a:spLocks noGrp="1"/>
          </p:cNvSpPr>
          <p:nvPr>
            <p:ph type="dt" sz="half" idx="10"/>
          </p:nvPr>
        </p:nvSpPr>
        <p:spPr/>
        <p:txBody>
          <a:bodyPr/>
          <a:lstStyle/>
          <a:p>
            <a:fld id="{AB33089A-6FE0-483C-BB00-2DCFA0FAB53E}" type="datetimeFigureOut">
              <a:rPr lang="en-IN" smtClean="0"/>
              <a:t>26-12-2022</a:t>
            </a:fld>
            <a:endParaRPr lang="en-IN"/>
          </a:p>
        </p:txBody>
      </p:sp>
      <p:sp>
        <p:nvSpPr>
          <p:cNvPr id="5" name="Footer Placeholder 4">
            <a:extLst>
              <a:ext uri="{FF2B5EF4-FFF2-40B4-BE49-F238E27FC236}">
                <a16:creationId xmlns:a16="http://schemas.microsoft.com/office/drawing/2014/main" id="{672F189B-2AF5-A01D-F9AD-D5CFCB6D5F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CDD4C2-86A6-CF10-BB00-AB6E2CF75447}"/>
              </a:ext>
            </a:extLst>
          </p:cNvPr>
          <p:cNvSpPr>
            <a:spLocks noGrp="1"/>
          </p:cNvSpPr>
          <p:nvPr>
            <p:ph type="sldNum" sz="quarter" idx="12"/>
          </p:nvPr>
        </p:nvSpPr>
        <p:spPr/>
        <p:txBody>
          <a:bodyPr/>
          <a:lstStyle/>
          <a:p>
            <a:fld id="{C6EEDCAD-F9E2-4990-93F8-3C7401CE347A}" type="slidenum">
              <a:rPr lang="en-IN" smtClean="0"/>
              <a:t>‹#›</a:t>
            </a:fld>
            <a:endParaRPr lang="en-IN"/>
          </a:p>
        </p:txBody>
      </p:sp>
    </p:spTree>
    <p:extLst>
      <p:ext uri="{BB962C8B-B14F-4D97-AF65-F5344CB8AC3E}">
        <p14:creationId xmlns:p14="http://schemas.microsoft.com/office/powerpoint/2010/main" val="200218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BDAF2-357D-40D3-1B0E-144F568D8A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2F495F-A59B-C297-B2D5-7B03147955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7F85FE-9FE7-155B-A5AD-4017EAE0276A}"/>
              </a:ext>
            </a:extLst>
          </p:cNvPr>
          <p:cNvSpPr>
            <a:spLocks noGrp="1"/>
          </p:cNvSpPr>
          <p:nvPr>
            <p:ph type="dt" sz="half" idx="10"/>
          </p:nvPr>
        </p:nvSpPr>
        <p:spPr/>
        <p:txBody>
          <a:bodyPr/>
          <a:lstStyle/>
          <a:p>
            <a:fld id="{AB33089A-6FE0-483C-BB00-2DCFA0FAB53E}" type="datetimeFigureOut">
              <a:rPr lang="en-IN" smtClean="0"/>
              <a:t>26-12-2022</a:t>
            </a:fld>
            <a:endParaRPr lang="en-IN"/>
          </a:p>
        </p:txBody>
      </p:sp>
      <p:sp>
        <p:nvSpPr>
          <p:cNvPr id="5" name="Footer Placeholder 4">
            <a:extLst>
              <a:ext uri="{FF2B5EF4-FFF2-40B4-BE49-F238E27FC236}">
                <a16:creationId xmlns:a16="http://schemas.microsoft.com/office/drawing/2014/main" id="{1893D4B2-81AF-CDE1-A07E-ADA57ED729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C94F4E-38F7-D0B5-EE07-522223F6BE5F}"/>
              </a:ext>
            </a:extLst>
          </p:cNvPr>
          <p:cNvSpPr>
            <a:spLocks noGrp="1"/>
          </p:cNvSpPr>
          <p:nvPr>
            <p:ph type="sldNum" sz="quarter" idx="12"/>
          </p:nvPr>
        </p:nvSpPr>
        <p:spPr/>
        <p:txBody>
          <a:bodyPr/>
          <a:lstStyle/>
          <a:p>
            <a:fld id="{C6EEDCAD-F9E2-4990-93F8-3C7401CE347A}" type="slidenum">
              <a:rPr lang="en-IN" smtClean="0"/>
              <a:t>‹#›</a:t>
            </a:fld>
            <a:endParaRPr lang="en-IN"/>
          </a:p>
        </p:txBody>
      </p:sp>
    </p:spTree>
    <p:extLst>
      <p:ext uri="{BB962C8B-B14F-4D97-AF65-F5344CB8AC3E}">
        <p14:creationId xmlns:p14="http://schemas.microsoft.com/office/powerpoint/2010/main" val="2483686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62F7D9-CD6D-5328-1B8E-808A1BF8E6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8201B0-0600-9DBA-F8C7-5834604DFF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47E50E-6A2B-58D1-2F87-581263404173}"/>
              </a:ext>
            </a:extLst>
          </p:cNvPr>
          <p:cNvSpPr>
            <a:spLocks noGrp="1"/>
          </p:cNvSpPr>
          <p:nvPr>
            <p:ph type="dt" sz="half" idx="10"/>
          </p:nvPr>
        </p:nvSpPr>
        <p:spPr/>
        <p:txBody>
          <a:bodyPr/>
          <a:lstStyle/>
          <a:p>
            <a:fld id="{AB33089A-6FE0-483C-BB00-2DCFA0FAB53E}" type="datetimeFigureOut">
              <a:rPr lang="en-IN" smtClean="0"/>
              <a:t>26-12-2022</a:t>
            </a:fld>
            <a:endParaRPr lang="en-IN"/>
          </a:p>
        </p:txBody>
      </p:sp>
      <p:sp>
        <p:nvSpPr>
          <p:cNvPr id="5" name="Footer Placeholder 4">
            <a:extLst>
              <a:ext uri="{FF2B5EF4-FFF2-40B4-BE49-F238E27FC236}">
                <a16:creationId xmlns:a16="http://schemas.microsoft.com/office/drawing/2014/main" id="{E5E577C6-1061-0FB4-92E8-6BD1DF4C04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17775F-07D8-6E34-FA77-0E80402E2A89}"/>
              </a:ext>
            </a:extLst>
          </p:cNvPr>
          <p:cNvSpPr>
            <a:spLocks noGrp="1"/>
          </p:cNvSpPr>
          <p:nvPr>
            <p:ph type="sldNum" sz="quarter" idx="12"/>
          </p:nvPr>
        </p:nvSpPr>
        <p:spPr/>
        <p:txBody>
          <a:bodyPr/>
          <a:lstStyle/>
          <a:p>
            <a:fld id="{C6EEDCAD-F9E2-4990-93F8-3C7401CE347A}" type="slidenum">
              <a:rPr lang="en-IN" smtClean="0"/>
              <a:t>‹#›</a:t>
            </a:fld>
            <a:endParaRPr lang="en-IN"/>
          </a:p>
        </p:txBody>
      </p:sp>
    </p:spTree>
    <p:extLst>
      <p:ext uri="{BB962C8B-B14F-4D97-AF65-F5344CB8AC3E}">
        <p14:creationId xmlns:p14="http://schemas.microsoft.com/office/powerpoint/2010/main" val="97306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67656-6725-0CD7-3009-6F73B82AEF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371C47-8C17-7A7B-F7DA-1264682D89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13A6D1-351D-C4E4-F84E-15FA7215177F}"/>
              </a:ext>
            </a:extLst>
          </p:cNvPr>
          <p:cNvSpPr>
            <a:spLocks noGrp="1"/>
          </p:cNvSpPr>
          <p:nvPr>
            <p:ph type="dt" sz="half" idx="10"/>
          </p:nvPr>
        </p:nvSpPr>
        <p:spPr/>
        <p:txBody>
          <a:bodyPr/>
          <a:lstStyle/>
          <a:p>
            <a:fld id="{AB33089A-6FE0-483C-BB00-2DCFA0FAB53E}" type="datetimeFigureOut">
              <a:rPr lang="en-IN" smtClean="0"/>
              <a:t>26-12-2022</a:t>
            </a:fld>
            <a:endParaRPr lang="en-IN"/>
          </a:p>
        </p:txBody>
      </p:sp>
      <p:sp>
        <p:nvSpPr>
          <p:cNvPr id="5" name="Footer Placeholder 4">
            <a:extLst>
              <a:ext uri="{FF2B5EF4-FFF2-40B4-BE49-F238E27FC236}">
                <a16:creationId xmlns:a16="http://schemas.microsoft.com/office/drawing/2014/main" id="{F7B54153-E553-9640-FDFA-D0F7F20FA5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68BA86-6003-A5A5-C25E-69E774C28569}"/>
              </a:ext>
            </a:extLst>
          </p:cNvPr>
          <p:cNvSpPr>
            <a:spLocks noGrp="1"/>
          </p:cNvSpPr>
          <p:nvPr>
            <p:ph type="sldNum" sz="quarter" idx="12"/>
          </p:nvPr>
        </p:nvSpPr>
        <p:spPr/>
        <p:txBody>
          <a:bodyPr/>
          <a:lstStyle/>
          <a:p>
            <a:fld id="{C6EEDCAD-F9E2-4990-93F8-3C7401CE347A}" type="slidenum">
              <a:rPr lang="en-IN" smtClean="0"/>
              <a:t>‹#›</a:t>
            </a:fld>
            <a:endParaRPr lang="en-IN"/>
          </a:p>
        </p:txBody>
      </p:sp>
    </p:spTree>
    <p:extLst>
      <p:ext uri="{BB962C8B-B14F-4D97-AF65-F5344CB8AC3E}">
        <p14:creationId xmlns:p14="http://schemas.microsoft.com/office/powerpoint/2010/main" val="2676897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AFCAC-6CAF-E009-D632-C63013A10B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11ECA5-F864-7260-C336-BC198570AA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B2D12E-C20A-8372-5088-C3256CFD1300}"/>
              </a:ext>
            </a:extLst>
          </p:cNvPr>
          <p:cNvSpPr>
            <a:spLocks noGrp="1"/>
          </p:cNvSpPr>
          <p:nvPr>
            <p:ph type="dt" sz="half" idx="10"/>
          </p:nvPr>
        </p:nvSpPr>
        <p:spPr/>
        <p:txBody>
          <a:bodyPr/>
          <a:lstStyle/>
          <a:p>
            <a:fld id="{AB33089A-6FE0-483C-BB00-2DCFA0FAB53E}" type="datetimeFigureOut">
              <a:rPr lang="en-IN" smtClean="0"/>
              <a:t>26-12-2022</a:t>
            </a:fld>
            <a:endParaRPr lang="en-IN"/>
          </a:p>
        </p:txBody>
      </p:sp>
      <p:sp>
        <p:nvSpPr>
          <p:cNvPr id="5" name="Footer Placeholder 4">
            <a:extLst>
              <a:ext uri="{FF2B5EF4-FFF2-40B4-BE49-F238E27FC236}">
                <a16:creationId xmlns:a16="http://schemas.microsoft.com/office/drawing/2014/main" id="{BF083E40-2680-D054-2025-E7AF3758B8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ABB580-BC4E-5360-7E38-31628636B3F6}"/>
              </a:ext>
            </a:extLst>
          </p:cNvPr>
          <p:cNvSpPr>
            <a:spLocks noGrp="1"/>
          </p:cNvSpPr>
          <p:nvPr>
            <p:ph type="sldNum" sz="quarter" idx="12"/>
          </p:nvPr>
        </p:nvSpPr>
        <p:spPr/>
        <p:txBody>
          <a:bodyPr/>
          <a:lstStyle/>
          <a:p>
            <a:fld id="{C6EEDCAD-F9E2-4990-93F8-3C7401CE347A}" type="slidenum">
              <a:rPr lang="en-IN" smtClean="0"/>
              <a:t>‹#›</a:t>
            </a:fld>
            <a:endParaRPr lang="en-IN"/>
          </a:p>
        </p:txBody>
      </p:sp>
    </p:spTree>
    <p:extLst>
      <p:ext uri="{BB962C8B-B14F-4D97-AF65-F5344CB8AC3E}">
        <p14:creationId xmlns:p14="http://schemas.microsoft.com/office/powerpoint/2010/main" val="2958071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A551-68D4-04F3-5190-46C1BA3514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9E963B-9E72-1663-E62A-8305BC7069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753D200-E137-D8FA-CDCA-9AD912C80D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9F9C7A-06BB-C471-3619-61C76FE9A51A}"/>
              </a:ext>
            </a:extLst>
          </p:cNvPr>
          <p:cNvSpPr>
            <a:spLocks noGrp="1"/>
          </p:cNvSpPr>
          <p:nvPr>
            <p:ph type="dt" sz="half" idx="10"/>
          </p:nvPr>
        </p:nvSpPr>
        <p:spPr/>
        <p:txBody>
          <a:bodyPr/>
          <a:lstStyle/>
          <a:p>
            <a:fld id="{AB33089A-6FE0-483C-BB00-2DCFA0FAB53E}" type="datetimeFigureOut">
              <a:rPr lang="en-IN" smtClean="0"/>
              <a:t>26-12-2022</a:t>
            </a:fld>
            <a:endParaRPr lang="en-IN"/>
          </a:p>
        </p:txBody>
      </p:sp>
      <p:sp>
        <p:nvSpPr>
          <p:cNvPr id="6" name="Footer Placeholder 5">
            <a:extLst>
              <a:ext uri="{FF2B5EF4-FFF2-40B4-BE49-F238E27FC236}">
                <a16:creationId xmlns:a16="http://schemas.microsoft.com/office/drawing/2014/main" id="{CC21F6AA-B945-877E-A281-552D68049B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B06529-F64E-F0D8-E0E5-BA1E52A8B71D}"/>
              </a:ext>
            </a:extLst>
          </p:cNvPr>
          <p:cNvSpPr>
            <a:spLocks noGrp="1"/>
          </p:cNvSpPr>
          <p:nvPr>
            <p:ph type="sldNum" sz="quarter" idx="12"/>
          </p:nvPr>
        </p:nvSpPr>
        <p:spPr/>
        <p:txBody>
          <a:bodyPr/>
          <a:lstStyle/>
          <a:p>
            <a:fld id="{C6EEDCAD-F9E2-4990-93F8-3C7401CE347A}" type="slidenum">
              <a:rPr lang="en-IN" smtClean="0"/>
              <a:t>‹#›</a:t>
            </a:fld>
            <a:endParaRPr lang="en-IN"/>
          </a:p>
        </p:txBody>
      </p:sp>
    </p:spTree>
    <p:extLst>
      <p:ext uri="{BB962C8B-B14F-4D97-AF65-F5344CB8AC3E}">
        <p14:creationId xmlns:p14="http://schemas.microsoft.com/office/powerpoint/2010/main" val="3258039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FE5E0-0556-75FA-1D7F-C9BC7A4B1C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162FC7-7EBC-A3A7-F0C3-F78EB8BED5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E34D80-3932-8355-EC3D-53F536F972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28824D-54D5-9EE1-8845-9A9AA53F2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2E1ABE-BC47-700C-4A52-9D73E014E5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A3886F-B745-EE4A-2476-6174946CB1BA}"/>
              </a:ext>
            </a:extLst>
          </p:cNvPr>
          <p:cNvSpPr>
            <a:spLocks noGrp="1"/>
          </p:cNvSpPr>
          <p:nvPr>
            <p:ph type="dt" sz="half" idx="10"/>
          </p:nvPr>
        </p:nvSpPr>
        <p:spPr/>
        <p:txBody>
          <a:bodyPr/>
          <a:lstStyle/>
          <a:p>
            <a:fld id="{AB33089A-6FE0-483C-BB00-2DCFA0FAB53E}" type="datetimeFigureOut">
              <a:rPr lang="en-IN" smtClean="0"/>
              <a:t>26-12-2022</a:t>
            </a:fld>
            <a:endParaRPr lang="en-IN"/>
          </a:p>
        </p:txBody>
      </p:sp>
      <p:sp>
        <p:nvSpPr>
          <p:cNvPr id="8" name="Footer Placeholder 7">
            <a:extLst>
              <a:ext uri="{FF2B5EF4-FFF2-40B4-BE49-F238E27FC236}">
                <a16:creationId xmlns:a16="http://schemas.microsoft.com/office/drawing/2014/main" id="{754A7BA4-ED4F-2906-C4AA-F40B4E7B11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6DD03E6-6CD2-280B-0DC0-56CBEE6BA07F}"/>
              </a:ext>
            </a:extLst>
          </p:cNvPr>
          <p:cNvSpPr>
            <a:spLocks noGrp="1"/>
          </p:cNvSpPr>
          <p:nvPr>
            <p:ph type="sldNum" sz="quarter" idx="12"/>
          </p:nvPr>
        </p:nvSpPr>
        <p:spPr/>
        <p:txBody>
          <a:bodyPr/>
          <a:lstStyle/>
          <a:p>
            <a:fld id="{C6EEDCAD-F9E2-4990-93F8-3C7401CE347A}" type="slidenum">
              <a:rPr lang="en-IN" smtClean="0"/>
              <a:t>‹#›</a:t>
            </a:fld>
            <a:endParaRPr lang="en-IN"/>
          </a:p>
        </p:txBody>
      </p:sp>
    </p:spTree>
    <p:extLst>
      <p:ext uri="{BB962C8B-B14F-4D97-AF65-F5344CB8AC3E}">
        <p14:creationId xmlns:p14="http://schemas.microsoft.com/office/powerpoint/2010/main" val="2818250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CEF54-A010-4918-0B69-31E30AC35B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754273-E178-3CA0-F109-5235A523EAB1}"/>
              </a:ext>
            </a:extLst>
          </p:cNvPr>
          <p:cNvSpPr>
            <a:spLocks noGrp="1"/>
          </p:cNvSpPr>
          <p:nvPr>
            <p:ph type="dt" sz="half" idx="10"/>
          </p:nvPr>
        </p:nvSpPr>
        <p:spPr/>
        <p:txBody>
          <a:bodyPr/>
          <a:lstStyle/>
          <a:p>
            <a:fld id="{AB33089A-6FE0-483C-BB00-2DCFA0FAB53E}" type="datetimeFigureOut">
              <a:rPr lang="en-IN" smtClean="0"/>
              <a:t>26-12-2022</a:t>
            </a:fld>
            <a:endParaRPr lang="en-IN"/>
          </a:p>
        </p:txBody>
      </p:sp>
      <p:sp>
        <p:nvSpPr>
          <p:cNvPr id="4" name="Footer Placeholder 3">
            <a:extLst>
              <a:ext uri="{FF2B5EF4-FFF2-40B4-BE49-F238E27FC236}">
                <a16:creationId xmlns:a16="http://schemas.microsoft.com/office/drawing/2014/main" id="{E797733B-5131-75A9-CDA3-6F53823AE9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D526366-D06C-9752-C890-E1B9AF031A82}"/>
              </a:ext>
            </a:extLst>
          </p:cNvPr>
          <p:cNvSpPr>
            <a:spLocks noGrp="1"/>
          </p:cNvSpPr>
          <p:nvPr>
            <p:ph type="sldNum" sz="quarter" idx="12"/>
          </p:nvPr>
        </p:nvSpPr>
        <p:spPr/>
        <p:txBody>
          <a:bodyPr/>
          <a:lstStyle/>
          <a:p>
            <a:fld id="{C6EEDCAD-F9E2-4990-93F8-3C7401CE347A}" type="slidenum">
              <a:rPr lang="en-IN" smtClean="0"/>
              <a:t>‹#›</a:t>
            </a:fld>
            <a:endParaRPr lang="en-IN"/>
          </a:p>
        </p:txBody>
      </p:sp>
    </p:spTree>
    <p:extLst>
      <p:ext uri="{BB962C8B-B14F-4D97-AF65-F5344CB8AC3E}">
        <p14:creationId xmlns:p14="http://schemas.microsoft.com/office/powerpoint/2010/main" val="71723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AAAAE9-9625-883C-A880-734167BAB3B8}"/>
              </a:ext>
            </a:extLst>
          </p:cNvPr>
          <p:cNvSpPr>
            <a:spLocks noGrp="1"/>
          </p:cNvSpPr>
          <p:nvPr>
            <p:ph type="dt" sz="half" idx="10"/>
          </p:nvPr>
        </p:nvSpPr>
        <p:spPr/>
        <p:txBody>
          <a:bodyPr/>
          <a:lstStyle/>
          <a:p>
            <a:fld id="{AB33089A-6FE0-483C-BB00-2DCFA0FAB53E}" type="datetimeFigureOut">
              <a:rPr lang="en-IN" smtClean="0"/>
              <a:t>26-12-2022</a:t>
            </a:fld>
            <a:endParaRPr lang="en-IN"/>
          </a:p>
        </p:txBody>
      </p:sp>
      <p:sp>
        <p:nvSpPr>
          <p:cNvPr id="3" name="Footer Placeholder 2">
            <a:extLst>
              <a:ext uri="{FF2B5EF4-FFF2-40B4-BE49-F238E27FC236}">
                <a16:creationId xmlns:a16="http://schemas.microsoft.com/office/drawing/2014/main" id="{F6D99FA3-BEE9-B99D-9A1B-85C1DAD1DAE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02CDFF7-2817-068E-2ED9-86F507EE033E}"/>
              </a:ext>
            </a:extLst>
          </p:cNvPr>
          <p:cNvSpPr>
            <a:spLocks noGrp="1"/>
          </p:cNvSpPr>
          <p:nvPr>
            <p:ph type="sldNum" sz="quarter" idx="12"/>
          </p:nvPr>
        </p:nvSpPr>
        <p:spPr/>
        <p:txBody>
          <a:bodyPr/>
          <a:lstStyle/>
          <a:p>
            <a:fld id="{C6EEDCAD-F9E2-4990-93F8-3C7401CE347A}" type="slidenum">
              <a:rPr lang="en-IN" smtClean="0"/>
              <a:t>‹#›</a:t>
            </a:fld>
            <a:endParaRPr lang="en-IN"/>
          </a:p>
        </p:txBody>
      </p:sp>
    </p:spTree>
    <p:extLst>
      <p:ext uri="{BB962C8B-B14F-4D97-AF65-F5344CB8AC3E}">
        <p14:creationId xmlns:p14="http://schemas.microsoft.com/office/powerpoint/2010/main" val="1187160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CB88-02C1-9CD4-41A5-63C40A03EC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0D5F11-742B-904A-AD02-CBF85DEABE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07A49C-D6C6-1D30-3F91-9E8EF3752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9CB091-F1A2-A472-550F-5F94B60067AC}"/>
              </a:ext>
            </a:extLst>
          </p:cNvPr>
          <p:cNvSpPr>
            <a:spLocks noGrp="1"/>
          </p:cNvSpPr>
          <p:nvPr>
            <p:ph type="dt" sz="half" idx="10"/>
          </p:nvPr>
        </p:nvSpPr>
        <p:spPr/>
        <p:txBody>
          <a:bodyPr/>
          <a:lstStyle/>
          <a:p>
            <a:fld id="{AB33089A-6FE0-483C-BB00-2DCFA0FAB53E}" type="datetimeFigureOut">
              <a:rPr lang="en-IN" smtClean="0"/>
              <a:t>26-12-2022</a:t>
            </a:fld>
            <a:endParaRPr lang="en-IN"/>
          </a:p>
        </p:txBody>
      </p:sp>
      <p:sp>
        <p:nvSpPr>
          <p:cNvPr id="6" name="Footer Placeholder 5">
            <a:extLst>
              <a:ext uri="{FF2B5EF4-FFF2-40B4-BE49-F238E27FC236}">
                <a16:creationId xmlns:a16="http://schemas.microsoft.com/office/drawing/2014/main" id="{EF105170-9E3C-20B5-22BD-465BFF85F8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CF32F0-8127-B2B4-9455-30C1C49499C7}"/>
              </a:ext>
            </a:extLst>
          </p:cNvPr>
          <p:cNvSpPr>
            <a:spLocks noGrp="1"/>
          </p:cNvSpPr>
          <p:nvPr>
            <p:ph type="sldNum" sz="quarter" idx="12"/>
          </p:nvPr>
        </p:nvSpPr>
        <p:spPr/>
        <p:txBody>
          <a:bodyPr/>
          <a:lstStyle/>
          <a:p>
            <a:fld id="{C6EEDCAD-F9E2-4990-93F8-3C7401CE347A}" type="slidenum">
              <a:rPr lang="en-IN" smtClean="0"/>
              <a:t>‹#›</a:t>
            </a:fld>
            <a:endParaRPr lang="en-IN"/>
          </a:p>
        </p:txBody>
      </p:sp>
    </p:spTree>
    <p:extLst>
      <p:ext uri="{BB962C8B-B14F-4D97-AF65-F5344CB8AC3E}">
        <p14:creationId xmlns:p14="http://schemas.microsoft.com/office/powerpoint/2010/main" val="230632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73ABD-9C4D-3B36-1625-7A08613D9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2D8C7D-A550-29AE-2FA5-1A03F2664A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1863AD-E1C1-2315-7FAB-C0F324E51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B10582-C873-E2EC-C102-EB1637B0B95D}"/>
              </a:ext>
            </a:extLst>
          </p:cNvPr>
          <p:cNvSpPr>
            <a:spLocks noGrp="1"/>
          </p:cNvSpPr>
          <p:nvPr>
            <p:ph type="dt" sz="half" idx="10"/>
          </p:nvPr>
        </p:nvSpPr>
        <p:spPr/>
        <p:txBody>
          <a:bodyPr/>
          <a:lstStyle/>
          <a:p>
            <a:fld id="{AB33089A-6FE0-483C-BB00-2DCFA0FAB53E}" type="datetimeFigureOut">
              <a:rPr lang="en-IN" smtClean="0"/>
              <a:t>26-12-2022</a:t>
            </a:fld>
            <a:endParaRPr lang="en-IN"/>
          </a:p>
        </p:txBody>
      </p:sp>
      <p:sp>
        <p:nvSpPr>
          <p:cNvPr id="6" name="Footer Placeholder 5">
            <a:extLst>
              <a:ext uri="{FF2B5EF4-FFF2-40B4-BE49-F238E27FC236}">
                <a16:creationId xmlns:a16="http://schemas.microsoft.com/office/drawing/2014/main" id="{7D0D2D8C-7BD7-DF69-5429-F3945606B5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CA9AE4-CC07-1D87-871D-96BDC71C9D9F}"/>
              </a:ext>
            </a:extLst>
          </p:cNvPr>
          <p:cNvSpPr>
            <a:spLocks noGrp="1"/>
          </p:cNvSpPr>
          <p:nvPr>
            <p:ph type="sldNum" sz="quarter" idx="12"/>
          </p:nvPr>
        </p:nvSpPr>
        <p:spPr/>
        <p:txBody>
          <a:bodyPr/>
          <a:lstStyle/>
          <a:p>
            <a:fld id="{C6EEDCAD-F9E2-4990-93F8-3C7401CE347A}" type="slidenum">
              <a:rPr lang="en-IN" smtClean="0"/>
              <a:t>‹#›</a:t>
            </a:fld>
            <a:endParaRPr lang="en-IN"/>
          </a:p>
        </p:txBody>
      </p:sp>
    </p:spTree>
    <p:extLst>
      <p:ext uri="{BB962C8B-B14F-4D97-AF65-F5344CB8AC3E}">
        <p14:creationId xmlns:p14="http://schemas.microsoft.com/office/powerpoint/2010/main" val="2850340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519F9A-B5A4-25D2-FA5B-878FC96523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9ADDCC-ECD1-C116-F4D0-BCA3C5D2A9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537DDF-6360-2481-12A3-D4B980541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3089A-6FE0-483C-BB00-2DCFA0FAB53E}" type="datetimeFigureOut">
              <a:rPr lang="en-IN" smtClean="0"/>
              <a:t>26-12-2022</a:t>
            </a:fld>
            <a:endParaRPr lang="en-IN"/>
          </a:p>
        </p:txBody>
      </p:sp>
      <p:sp>
        <p:nvSpPr>
          <p:cNvPr id="5" name="Footer Placeholder 4">
            <a:extLst>
              <a:ext uri="{FF2B5EF4-FFF2-40B4-BE49-F238E27FC236}">
                <a16:creationId xmlns:a16="http://schemas.microsoft.com/office/drawing/2014/main" id="{4C4B5CD2-EB0C-8AC5-8A0D-E916611615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FEDBBF7-8C84-855C-9020-1DCF746EAF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EEDCAD-F9E2-4990-93F8-3C7401CE347A}" type="slidenum">
              <a:rPr lang="en-IN" smtClean="0"/>
              <a:t>‹#›</a:t>
            </a:fld>
            <a:endParaRPr lang="en-IN"/>
          </a:p>
        </p:txBody>
      </p:sp>
    </p:spTree>
    <p:extLst>
      <p:ext uri="{BB962C8B-B14F-4D97-AF65-F5344CB8AC3E}">
        <p14:creationId xmlns:p14="http://schemas.microsoft.com/office/powerpoint/2010/main" val="1015289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slide" Target="slide4.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3000"/>
                    </a14:imgEffect>
                    <a14:imgEffect>
                      <a14:brightnessContrast bright="-21000" contrast="-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mc:AlternateContent xmlns:mc="http://schemas.openxmlformats.org/markup-compatibility/2006">
        <mc:Choice xmlns:psez="http://schemas.microsoft.com/office/powerpoint/2016/sectionzoom" Requires="psez">
          <p:graphicFrame>
            <p:nvGraphicFramePr>
              <p:cNvPr id="21" name="Section Zoom 20">
                <a:extLst>
                  <a:ext uri="{FF2B5EF4-FFF2-40B4-BE49-F238E27FC236}">
                    <a16:creationId xmlns:a16="http://schemas.microsoft.com/office/drawing/2014/main" id="{7502E099-8B34-6D1C-1EA7-F1964083FFF5}"/>
                  </a:ext>
                </a:extLst>
              </p:cNvPr>
              <p:cNvGraphicFramePr>
                <a:graphicFrameLocks noChangeAspect="1"/>
              </p:cNvGraphicFramePr>
              <p:nvPr>
                <p:extLst>
                  <p:ext uri="{D42A27DB-BD31-4B8C-83A1-F6EECF244321}">
                    <p14:modId xmlns:p14="http://schemas.microsoft.com/office/powerpoint/2010/main" val="2976200321"/>
                  </p:ext>
                </p:extLst>
              </p:nvPr>
            </p:nvGraphicFramePr>
            <p:xfrm>
              <a:off x="0" y="4655193"/>
              <a:ext cx="3916101" cy="2202807"/>
            </p:xfrm>
            <a:graphic>
              <a:graphicData uri="http://schemas.microsoft.com/office/powerpoint/2016/sectionzoom">
                <psez:sectionZm>
                  <psez:sectionZmObj sectionId="{F3470C96-2CCB-4BA5-A563-4B4527011697}">
                    <psez:zmPr id="{00304DDC-D90F-4B1F-9080-271172709F0E}" transitionDur="1000" showBg="0">
                      <p166:blipFill xmlns:p166="http://schemas.microsoft.com/office/powerpoint/2016/6/main">
                        <a:blip r:embed="rId4"/>
                        <a:stretch>
                          <a:fillRect/>
                        </a:stretch>
                      </p166:blipFill>
                      <p166:spPr xmlns:p166="http://schemas.microsoft.com/office/powerpoint/2016/6/main">
                        <a:xfrm>
                          <a:off x="0" y="0"/>
                          <a:ext cx="3916101" cy="2202807"/>
                        </a:xfrm>
                        <a:prstGeom prst="rect">
                          <a:avLst/>
                        </a:prstGeom>
                      </p166:spPr>
                    </psez:zmPr>
                  </psez:sectionZmObj>
                </psez:sectionZm>
              </a:graphicData>
            </a:graphic>
          </p:graphicFrame>
        </mc:Choice>
        <mc:Fallback>
          <p:pic>
            <p:nvPicPr>
              <p:cNvPr id="21" name="Section Zoom 20">
                <a:hlinkClick r:id="rId5" action="ppaction://hlinksldjump"/>
                <a:extLst>
                  <a:ext uri="{FF2B5EF4-FFF2-40B4-BE49-F238E27FC236}">
                    <a16:creationId xmlns:a16="http://schemas.microsoft.com/office/drawing/2014/main" id="{7502E099-8B34-6D1C-1EA7-F1964083FFF5}"/>
                  </a:ext>
                </a:extLst>
              </p:cNvPr>
              <p:cNvPicPr>
                <a:picLocks noGrp="1" noRot="1" noChangeAspect="1" noMove="1" noResize="1" noEditPoints="1" noAdjustHandles="1" noChangeArrowheads="1" noChangeShapeType="1"/>
              </p:cNvPicPr>
              <p:nvPr/>
            </p:nvPicPr>
            <p:blipFill>
              <a:blip r:embed="rId4"/>
              <a:stretch>
                <a:fillRect/>
              </a:stretch>
            </p:blipFill>
            <p:spPr>
              <a:xfrm>
                <a:off x="0" y="4655193"/>
                <a:ext cx="3916101" cy="2202807"/>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23" name="Section Zoom 22">
                <a:extLst>
                  <a:ext uri="{FF2B5EF4-FFF2-40B4-BE49-F238E27FC236}">
                    <a16:creationId xmlns:a16="http://schemas.microsoft.com/office/drawing/2014/main" id="{59AD996C-BBFA-17EB-8A80-94CB617F9794}"/>
                  </a:ext>
                </a:extLst>
              </p:cNvPr>
              <p:cNvGraphicFramePr>
                <a:graphicFrameLocks noChangeAspect="1"/>
              </p:cNvGraphicFramePr>
              <p:nvPr>
                <p:extLst>
                  <p:ext uri="{D42A27DB-BD31-4B8C-83A1-F6EECF244321}">
                    <p14:modId xmlns:p14="http://schemas.microsoft.com/office/powerpoint/2010/main" val="2611667448"/>
                  </p:ext>
                </p:extLst>
              </p:nvPr>
            </p:nvGraphicFramePr>
            <p:xfrm>
              <a:off x="3062660" y="3005462"/>
              <a:ext cx="3916101" cy="2202807"/>
            </p:xfrm>
            <a:graphic>
              <a:graphicData uri="http://schemas.microsoft.com/office/powerpoint/2016/sectionzoom">
                <psez:sectionZm>
                  <psez:sectionZmObj sectionId="{EADE4658-22E4-4E23-914E-414532DB3E5B}">
                    <psez:zmPr id="{816E8364-231C-4E64-AE8D-298E19C8B8CB}" transitionDur="1000" showBg="0">
                      <p166:blipFill xmlns:p166="http://schemas.microsoft.com/office/powerpoint/2016/6/main">
                        <a:blip r:embed="rId6"/>
                        <a:stretch>
                          <a:fillRect/>
                        </a:stretch>
                      </p166:blipFill>
                      <p166:spPr xmlns:p166="http://schemas.microsoft.com/office/powerpoint/2016/6/main">
                        <a:xfrm>
                          <a:off x="0" y="0"/>
                          <a:ext cx="3916101" cy="2202807"/>
                        </a:xfrm>
                        <a:prstGeom prst="rect">
                          <a:avLst/>
                        </a:prstGeom>
                      </p166:spPr>
                    </psez:zmPr>
                  </psez:sectionZmObj>
                </psez:sectionZm>
              </a:graphicData>
            </a:graphic>
          </p:graphicFrame>
        </mc:Choice>
        <mc:Fallback>
          <p:pic>
            <p:nvPicPr>
              <p:cNvPr id="23" name="Section Zoom 22">
                <a:hlinkClick r:id="rId7" action="ppaction://hlinksldjump"/>
                <a:extLst>
                  <a:ext uri="{FF2B5EF4-FFF2-40B4-BE49-F238E27FC236}">
                    <a16:creationId xmlns:a16="http://schemas.microsoft.com/office/drawing/2014/main" id="{59AD996C-BBFA-17EB-8A80-94CB617F9794}"/>
                  </a:ext>
                </a:extLst>
              </p:cNvPr>
              <p:cNvPicPr>
                <a:picLocks noGrp="1" noRot="1" noChangeAspect="1" noMove="1" noResize="1" noEditPoints="1" noAdjustHandles="1" noChangeArrowheads="1" noChangeShapeType="1"/>
              </p:cNvPicPr>
              <p:nvPr/>
            </p:nvPicPr>
            <p:blipFill>
              <a:blip r:embed="rId6"/>
              <a:stretch>
                <a:fillRect/>
              </a:stretch>
            </p:blipFill>
            <p:spPr>
              <a:xfrm>
                <a:off x="3062660" y="3005462"/>
                <a:ext cx="3916101" cy="2202807"/>
              </a:xfrm>
              <a:prstGeom prst="rect">
                <a:avLst/>
              </a:prstGeom>
            </p:spPr>
          </p:pic>
        </mc:Fallback>
      </mc:AlternateContent>
    </p:spTree>
    <p:extLst>
      <p:ext uri="{BB962C8B-B14F-4D97-AF65-F5344CB8AC3E}">
        <p14:creationId xmlns:p14="http://schemas.microsoft.com/office/powerpoint/2010/main" val="104751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781321D-65AF-274C-BA06-DF9248F35120}"/>
              </a:ext>
            </a:extLst>
          </p:cNvPr>
          <p:cNvSpPr/>
          <p:nvPr/>
        </p:nvSpPr>
        <p:spPr>
          <a:xfrm>
            <a:off x="3230880" y="647700"/>
            <a:ext cx="5730240" cy="5562600"/>
          </a:xfrm>
          <a:prstGeom prst="ellipse">
            <a:avLst/>
          </a:prstGeom>
          <a:solidFill>
            <a:srgbClr val="34312F">
              <a:alpha val="51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B8DB3A0-B965-0323-0DFE-48E8EA5574F0}"/>
              </a:ext>
            </a:extLst>
          </p:cNvPr>
          <p:cNvSpPr txBox="1"/>
          <p:nvPr/>
        </p:nvSpPr>
        <p:spPr>
          <a:xfrm>
            <a:off x="3524202" y="3404993"/>
            <a:ext cx="5436918" cy="1107996"/>
          </a:xfrm>
          <a:prstGeom prst="rect">
            <a:avLst/>
          </a:prstGeom>
          <a:noFill/>
        </p:spPr>
        <p:txBody>
          <a:bodyPr wrap="square" rtlCol="0">
            <a:spAutoFit/>
          </a:bodyPr>
          <a:lstStyle/>
          <a:p>
            <a:r>
              <a:rPr lang="en-IN" sz="66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OPPORTUNITY</a:t>
            </a:r>
            <a:endParaRPr lang="en-IN" sz="4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endParaRPr>
          </a:p>
        </p:txBody>
      </p:sp>
      <p:pic>
        <p:nvPicPr>
          <p:cNvPr id="5" name="Graphic 4" descr="Lightbulb and gear with solid fill">
            <a:extLst>
              <a:ext uri="{FF2B5EF4-FFF2-40B4-BE49-F238E27FC236}">
                <a16:creationId xmlns:a16="http://schemas.microsoft.com/office/drawing/2014/main" id="{6E61AA41-9335-F9EE-FDEC-B35FECBFF4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5164" y="1282079"/>
            <a:ext cx="1701672" cy="1701672"/>
          </a:xfrm>
          <a:prstGeom prst="rect">
            <a:avLst/>
          </a:prstGeom>
        </p:spPr>
      </p:pic>
    </p:spTree>
    <p:extLst>
      <p:ext uri="{BB962C8B-B14F-4D97-AF65-F5344CB8AC3E}">
        <p14:creationId xmlns:p14="http://schemas.microsoft.com/office/powerpoint/2010/main" val="1439108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42AE30-AD04-EF1D-B027-F372CDC30B9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1000"/>
                    </a14:imgEffect>
                  </a14:imgLayer>
                </a14:imgProps>
              </a:ext>
            </a:extLst>
          </a:blip>
          <a:stretch>
            <a:fillRect/>
          </a:stretch>
        </p:blipFill>
        <p:spPr>
          <a:xfrm>
            <a:off x="0" y="1"/>
            <a:ext cx="12192000" cy="6858000"/>
          </a:xfrm>
          <a:prstGeom prst="rect">
            <a:avLst/>
          </a:prstGeom>
        </p:spPr>
      </p:pic>
      <p:sp>
        <p:nvSpPr>
          <p:cNvPr id="2" name="Oval 1">
            <a:extLst>
              <a:ext uri="{FF2B5EF4-FFF2-40B4-BE49-F238E27FC236}">
                <a16:creationId xmlns:a16="http://schemas.microsoft.com/office/drawing/2014/main" id="{4E0CE923-0C04-AED0-A03C-1B7745F6B822}"/>
              </a:ext>
            </a:extLst>
          </p:cNvPr>
          <p:cNvSpPr/>
          <p:nvPr/>
        </p:nvSpPr>
        <p:spPr>
          <a:xfrm>
            <a:off x="-1148863" y="-3241431"/>
            <a:ext cx="14489724" cy="13340861"/>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3326FF3D-AA2F-2355-F8CD-359B055D43EE}"/>
              </a:ext>
            </a:extLst>
          </p:cNvPr>
          <p:cNvSpPr txBox="1"/>
          <p:nvPr/>
        </p:nvSpPr>
        <p:spPr>
          <a:xfrm>
            <a:off x="4128423" y="1473015"/>
            <a:ext cx="3935152" cy="830997"/>
          </a:xfrm>
          <a:prstGeom prst="rect">
            <a:avLst/>
          </a:prstGeom>
          <a:noFill/>
        </p:spPr>
        <p:txBody>
          <a:bodyPr wrap="square" rtlCol="0">
            <a:spAutoFit/>
          </a:bodyPr>
          <a:lstStyle/>
          <a:p>
            <a:r>
              <a:rPr lang="en-IN" sz="4800" b="1" dirty="0">
                <a:ln>
                  <a:solidFill>
                    <a:sysClr val="windowText" lastClr="000000"/>
                  </a:solidFill>
                </a:ln>
                <a:solidFill>
                  <a:schemeClr val="bg1"/>
                </a:solidFill>
                <a:effectLst>
                  <a:outerShdw blurRad="50800" dist="76200" algn="l" rotWithShape="0">
                    <a:prstClr val="black">
                      <a:alpha val="40000"/>
                    </a:prstClr>
                  </a:outerShdw>
                </a:effectLst>
              </a:rPr>
              <a:t>OPPORTUNITY</a:t>
            </a:r>
          </a:p>
        </p:txBody>
      </p:sp>
      <p:pic>
        <p:nvPicPr>
          <p:cNvPr id="4" name="Graphic 3" descr="Lightbulb and gear with solid fill">
            <a:extLst>
              <a:ext uri="{FF2B5EF4-FFF2-40B4-BE49-F238E27FC236}">
                <a16:creationId xmlns:a16="http://schemas.microsoft.com/office/drawing/2014/main" id="{F2175F2C-B7BE-3BB7-E162-B979AB8353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57780" y="196576"/>
            <a:ext cx="1276439" cy="1276439"/>
          </a:xfrm>
          <a:prstGeom prst="rect">
            <a:avLst/>
          </a:prstGeom>
          <a:effectLst>
            <a:outerShdw blurRad="50800" dist="50800" dir="5400000" algn="ctr" rotWithShape="0">
              <a:srgbClr val="000000">
                <a:alpha val="83000"/>
              </a:srgbClr>
            </a:outerShdw>
          </a:effectLst>
        </p:spPr>
      </p:pic>
      <p:sp useBgFill="1">
        <p:nvSpPr>
          <p:cNvPr id="6" name="Rectangle: Rounded Corners 5">
            <a:extLst>
              <a:ext uri="{FF2B5EF4-FFF2-40B4-BE49-F238E27FC236}">
                <a16:creationId xmlns:a16="http://schemas.microsoft.com/office/drawing/2014/main" id="{ACD98054-6915-9456-48FE-F194C0A1355E}"/>
              </a:ext>
            </a:extLst>
          </p:cNvPr>
          <p:cNvSpPr/>
          <p:nvPr/>
        </p:nvSpPr>
        <p:spPr>
          <a:xfrm rot="2350128">
            <a:off x="671651" y="1911351"/>
            <a:ext cx="734465" cy="2580716"/>
          </a:xfrm>
          <a:prstGeom prst="roundRect">
            <a:avLst>
              <a:gd name="adj" fmla="val 50000"/>
            </a:avLst>
          </a:prstGeom>
          <a:ln>
            <a:noFill/>
          </a:ln>
          <a:effectLst>
            <a:outerShdw blurRad="50800" dist="50800" dir="5400000" sx="1000" sy="1000" algn="ctr" rotWithShape="0">
              <a:srgbClr val="000000"/>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5ED13EFD-BA5B-3E32-2C76-30E29A1ECEB3}"/>
              </a:ext>
            </a:extLst>
          </p:cNvPr>
          <p:cNvSpPr/>
          <p:nvPr/>
        </p:nvSpPr>
        <p:spPr>
          <a:xfrm rot="2350128">
            <a:off x="726966" y="3103209"/>
            <a:ext cx="686465" cy="2620946"/>
          </a:xfrm>
          <a:prstGeom prst="roundRect">
            <a:avLst>
              <a:gd name="adj" fmla="val 50000"/>
            </a:avLst>
          </a:prstGeom>
          <a:ln>
            <a:noFill/>
          </a:ln>
          <a:effectLst>
            <a:outerShdw blurRad="50800" dist="50800" dir="5400000" sx="1000" sy="1000" algn="ctr" rotWithShape="0">
              <a:srgbClr val="000000"/>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8E431E3F-FA21-04D0-F104-F92BC3F93A30}"/>
              </a:ext>
            </a:extLst>
          </p:cNvPr>
          <p:cNvSpPr/>
          <p:nvPr/>
        </p:nvSpPr>
        <p:spPr>
          <a:xfrm rot="2350128">
            <a:off x="642805" y="4499267"/>
            <a:ext cx="670512" cy="2466615"/>
          </a:xfrm>
          <a:prstGeom prst="roundRect">
            <a:avLst>
              <a:gd name="adj" fmla="val 50000"/>
            </a:avLst>
          </a:prstGeom>
          <a:ln>
            <a:noFill/>
          </a:ln>
          <a:effectLst>
            <a:outerShdw blurRad="50800" dist="50800" dir="5400000" sx="1000" sy="1000" algn="ctr" rotWithShape="0">
              <a:srgbClr val="000000"/>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useBgFill="1">
        <p:nvSpPr>
          <p:cNvPr id="12" name="Rectangle: Rounded Corners 11">
            <a:extLst>
              <a:ext uri="{FF2B5EF4-FFF2-40B4-BE49-F238E27FC236}">
                <a16:creationId xmlns:a16="http://schemas.microsoft.com/office/drawing/2014/main" id="{93537CB8-8DCD-0B29-DFDA-898EFB28E18B}"/>
              </a:ext>
            </a:extLst>
          </p:cNvPr>
          <p:cNvSpPr/>
          <p:nvPr/>
        </p:nvSpPr>
        <p:spPr>
          <a:xfrm rot="2350128">
            <a:off x="10766763" y="-168374"/>
            <a:ext cx="686465" cy="2620946"/>
          </a:xfrm>
          <a:prstGeom prst="roundRect">
            <a:avLst>
              <a:gd name="adj" fmla="val 50000"/>
            </a:avLst>
          </a:prstGeom>
          <a:ln>
            <a:noFill/>
          </a:ln>
          <a:effectLst>
            <a:outerShdw blurRad="50800" dist="50800" dir="5400000" sx="1000" sy="1000" algn="ctr" rotWithShape="0">
              <a:srgbClr val="000000"/>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useBgFill="1">
        <p:nvSpPr>
          <p:cNvPr id="13" name="Rectangle: Rounded Corners 12">
            <a:extLst>
              <a:ext uri="{FF2B5EF4-FFF2-40B4-BE49-F238E27FC236}">
                <a16:creationId xmlns:a16="http://schemas.microsoft.com/office/drawing/2014/main" id="{07F55FB7-90C0-1225-6475-479C023A5DA8}"/>
              </a:ext>
            </a:extLst>
          </p:cNvPr>
          <p:cNvSpPr/>
          <p:nvPr/>
        </p:nvSpPr>
        <p:spPr>
          <a:xfrm rot="2350128">
            <a:off x="10864800" y="920628"/>
            <a:ext cx="686465" cy="2620946"/>
          </a:xfrm>
          <a:prstGeom prst="roundRect">
            <a:avLst>
              <a:gd name="adj" fmla="val 50000"/>
            </a:avLst>
          </a:prstGeom>
          <a:ln>
            <a:noFill/>
          </a:ln>
          <a:effectLst>
            <a:outerShdw blurRad="50800" dist="50800" dir="5400000" sx="1000" sy="1000" algn="ctr" rotWithShape="0">
              <a:srgbClr val="000000"/>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useBgFill="1">
        <p:nvSpPr>
          <p:cNvPr id="14" name="Rectangle: Rounded Corners 13">
            <a:extLst>
              <a:ext uri="{FF2B5EF4-FFF2-40B4-BE49-F238E27FC236}">
                <a16:creationId xmlns:a16="http://schemas.microsoft.com/office/drawing/2014/main" id="{8ED1FD5F-64F5-9B4B-400C-DAD64C1A4FB0}"/>
              </a:ext>
            </a:extLst>
          </p:cNvPr>
          <p:cNvSpPr/>
          <p:nvPr/>
        </p:nvSpPr>
        <p:spPr>
          <a:xfrm rot="2350128">
            <a:off x="10852996" y="2153411"/>
            <a:ext cx="686465" cy="2620946"/>
          </a:xfrm>
          <a:prstGeom prst="roundRect">
            <a:avLst>
              <a:gd name="adj" fmla="val 50000"/>
            </a:avLst>
          </a:prstGeom>
          <a:ln>
            <a:noFill/>
          </a:ln>
          <a:effectLst>
            <a:outerShdw blurRad="50800" dist="50800" dir="5400000" sx="1000" sy="1000" algn="ctr" rotWithShape="0">
              <a:srgbClr val="000000"/>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15" name="TextBox 14">
            <a:extLst>
              <a:ext uri="{FF2B5EF4-FFF2-40B4-BE49-F238E27FC236}">
                <a16:creationId xmlns:a16="http://schemas.microsoft.com/office/drawing/2014/main" id="{0C4C46A4-9525-1309-4391-5D7286141850}"/>
              </a:ext>
            </a:extLst>
          </p:cNvPr>
          <p:cNvSpPr txBox="1"/>
          <p:nvPr/>
        </p:nvSpPr>
        <p:spPr>
          <a:xfrm>
            <a:off x="2366672" y="2571457"/>
            <a:ext cx="7747551" cy="341631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lgn="l" fontAlgn="base">
              <a:buFont typeface="Arial" panose="020B0604020202020204" pitchFamily="34" charset="0"/>
              <a:buChar char="•"/>
            </a:pPr>
            <a:r>
              <a:rPr lang="en-US" b="0" i="0" dirty="0">
                <a:solidFill>
                  <a:schemeClr val="bg1"/>
                </a:solidFill>
                <a:effectLst/>
                <a:latin typeface="arial" panose="020B0604020202020204" pitchFamily="34" charset="0"/>
              </a:rPr>
              <a:t>Opportunities are not magic wands, one wave of which will leapfrog us to the pinnacle of success. They are, in essence, chances that we create for ourselves after years and years of hard work and perseverance.</a:t>
            </a:r>
          </a:p>
          <a:p>
            <a:pPr marL="285750" indent="-285750" algn="l" fontAlgn="base">
              <a:buFont typeface="Arial" panose="020B0604020202020204" pitchFamily="34" charset="0"/>
              <a:buChar char="•"/>
            </a:pPr>
            <a:r>
              <a:rPr lang="en-US" b="0" i="0" dirty="0">
                <a:solidFill>
                  <a:schemeClr val="bg1"/>
                </a:solidFill>
                <a:effectLst/>
                <a:latin typeface="arial" panose="020B0604020202020204" pitchFamily="34" charset="0"/>
              </a:rPr>
              <a:t>Opportunities are a culmination of the sacrifices that we make to achieve our goals, the possibilities that we create for ourselves which gives us the best chance to succeed.</a:t>
            </a:r>
          </a:p>
          <a:p>
            <a:pPr marL="285750" indent="-285750" algn="l" fontAlgn="base">
              <a:buFont typeface="Arial" panose="020B0604020202020204" pitchFamily="34" charset="0"/>
              <a:buChar char="•"/>
            </a:pPr>
            <a:r>
              <a:rPr lang="en-US" b="0" i="0" dirty="0">
                <a:solidFill>
                  <a:schemeClr val="bg1"/>
                </a:solidFill>
                <a:effectLst/>
                <a:latin typeface="arial" panose="020B0604020202020204" pitchFamily="34" charset="0"/>
              </a:rPr>
              <a:t>This also implies that once the opportunity does knock on our doors, we need to be ready to grab it with both hands and make full use of it. A lot of people yearn for that one big chance all through their lives, and if we get it, we need to make sure that we don't let go of it.</a:t>
            </a:r>
          </a:p>
          <a:p>
            <a:pPr marL="285750" indent="-285750">
              <a:buFont typeface="Arial" panose="020B0604020202020204" pitchFamily="34" charset="0"/>
              <a:buChar char="•"/>
            </a:pPr>
            <a:endParaRPr lang="en-IN" dirty="0">
              <a:solidFill>
                <a:schemeClr val="bg1"/>
              </a:solidFill>
            </a:endParaRPr>
          </a:p>
        </p:txBody>
      </p:sp>
      <p:cxnSp>
        <p:nvCxnSpPr>
          <p:cNvPr id="25" name="Straight Connector 24">
            <a:extLst>
              <a:ext uri="{FF2B5EF4-FFF2-40B4-BE49-F238E27FC236}">
                <a16:creationId xmlns:a16="http://schemas.microsoft.com/office/drawing/2014/main" id="{330C4572-788A-5DE5-C6C8-F1E2BEB15063}"/>
              </a:ext>
            </a:extLst>
          </p:cNvPr>
          <p:cNvCxnSpPr>
            <a:cxnSpLocks/>
          </p:cNvCxnSpPr>
          <p:nvPr/>
        </p:nvCxnSpPr>
        <p:spPr>
          <a:xfrm>
            <a:off x="2366672" y="2571457"/>
            <a:ext cx="2251627"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B8969C04-F94B-97B4-1E52-ED24E9BB5B3E}"/>
              </a:ext>
            </a:extLst>
          </p:cNvPr>
          <p:cNvCxnSpPr>
            <a:cxnSpLocks/>
          </p:cNvCxnSpPr>
          <p:nvPr/>
        </p:nvCxnSpPr>
        <p:spPr>
          <a:xfrm>
            <a:off x="10102420" y="2571457"/>
            <a:ext cx="11803" cy="173432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F1016A24-AB84-91A0-C65F-866D40E6EFF9}"/>
              </a:ext>
            </a:extLst>
          </p:cNvPr>
          <p:cNvCxnSpPr>
            <a:cxnSpLocks/>
          </p:cNvCxnSpPr>
          <p:nvPr/>
        </p:nvCxnSpPr>
        <p:spPr>
          <a:xfrm>
            <a:off x="7850793" y="5987775"/>
            <a:ext cx="226343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BFF7765D-6025-5967-2E7E-2519323C2BF8}"/>
              </a:ext>
            </a:extLst>
          </p:cNvPr>
          <p:cNvCxnSpPr>
            <a:cxnSpLocks/>
            <a:stCxn id="15" idx="1"/>
          </p:cNvCxnSpPr>
          <p:nvPr/>
        </p:nvCxnSpPr>
        <p:spPr>
          <a:xfrm flipH="1">
            <a:off x="2360769" y="4279616"/>
            <a:ext cx="5903" cy="1708159"/>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64392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3.75E-6 1.85185E-6 L 0.03177 -0.07431 " pathEditMode="relative" rAng="0" ptsTypes="AA">
                                      <p:cBhvr>
                                        <p:cTn id="6" dur="2000" fill="hold"/>
                                        <p:tgtEl>
                                          <p:spTgt spid="6"/>
                                        </p:tgtEl>
                                        <p:attrNameLst>
                                          <p:attrName>ppt_x</p:attrName>
                                          <p:attrName>ppt_y</p:attrName>
                                        </p:attrNameLst>
                                      </p:cBhvr>
                                      <p:rCtr x="1589" y="-3727"/>
                                    </p:animMotion>
                                  </p:childTnLst>
                                </p:cTn>
                              </p:par>
                              <p:par>
                                <p:cTn id="7" presetID="42" presetClass="path" presetSubtype="0" repeatCount="indefinite" accel="50000" decel="50000" autoRev="1" fill="hold" grpId="0" nodeType="withEffect">
                                  <p:stCondLst>
                                    <p:cond delay="400"/>
                                  </p:stCondLst>
                                  <p:childTnLst>
                                    <p:animMotion origin="layout" path="M -4.16667E-7 1.48148E-6 L 0.03177 -0.07431 " pathEditMode="relative" rAng="0" ptsTypes="AA">
                                      <p:cBhvr>
                                        <p:cTn id="8" dur="2000" fill="hold"/>
                                        <p:tgtEl>
                                          <p:spTgt spid="7"/>
                                        </p:tgtEl>
                                        <p:attrNameLst>
                                          <p:attrName>ppt_x</p:attrName>
                                          <p:attrName>ppt_y</p:attrName>
                                        </p:attrNameLst>
                                      </p:cBhvr>
                                      <p:rCtr x="1589" y="-3727"/>
                                    </p:animMotion>
                                  </p:childTnLst>
                                </p:cTn>
                              </p:par>
                              <p:par>
                                <p:cTn id="9" presetID="42" presetClass="path" presetSubtype="0" repeatCount="indefinite" accel="50000" decel="50000" autoRev="1" fill="hold" grpId="0" nodeType="withEffect">
                                  <p:stCondLst>
                                    <p:cond delay="800"/>
                                  </p:stCondLst>
                                  <p:childTnLst>
                                    <p:animMotion origin="layout" path="M 1.66667E-6 3.7037E-7 L 0.03177 -0.07431 " pathEditMode="relative" rAng="0" ptsTypes="AA">
                                      <p:cBhvr>
                                        <p:cTn id="10" dur="2000" fill="hold"/>
                                        <p:tgtEl>
                                          <p:spTgt spid="8"/>
                                        </p:tgtEl>
                                        <p:attrNameLst>
                                          <p:attrName>ppt_x</p:attrName>
                                          <p:attrName>ppt_y</p:attrName>
                                        </p:attrNameLst>
                                      </p:cBhvr>
                                      <p:rCtr x="1589" y="-3727"/>
                                    </p:animMotion>
                                  </p:childTnLst>
                                </p:cTn>
                              </p:par>
                              <p:par>
                                <p:cTn id="11" presetID="42" presetClass="path" presetSubtype="0" repeatCount="indefinite" accel="50000" decel="50000" autoRev="1" fill="hold" grpId="0" nodeType="withEffect">
                                  <p:stCondLst>
                                    <p:cond delay="0"/>
                                  </p:stCondLst>
                                  <p:childTnLst>
                                    <p:animMotion origin="layout" path="M 2.08333E-6 4.81481E-6 L -0.01498 0.02939 " pathEditMode="relative" rAng="0" ptsTypes="AA">
                                      <p:cBhvr>
                                        <p:cTn id="12" dur="2000" fill="hold"/>
                                        <p:tgtEl>
                                          <p:spTgt spid="12"/>
                                        </p:tgtEl>
                                        <p:attrNameLst>
                                          <p:attrName>ppt_x</p:attrName>
                                          <p:attrName>ppt_y</p:attrName>
                                        </p:attrNameLst>
                                      </p:cBhvr>
                                      <p:rCtr x="-755" y="1458"/>
                                    </p:animMotion>
                                  </p:childTnLst>
                                </p:cTn>
                              </p:par>
                              <p:par>
                                <p:cTn id="13" presetID="42" presetClass="path" presetSubtype="0" repeatCount="indefinite" accel="50000" decel="50000" autoRev="1" fill="hold" grpId="0" nodeType="withEffect">
                                  <p:stCondLst>
                                    <p:cond delay="400"/>
                                  </p:stCondLst>
                                  <p:childTnLst>
                                    <p:animMotion origin="layout" path="M -8.33333E-7 -1.48148E-6 L -0.01497 0.0294 " pathEditMode="relative" rAng="0" ptsTypes="AA">
                                      <p:cBhvr>
                                        <p:cTn id="14" dur="2000" fill="hold"/>
                                        <p:tgtEl>
                                          <p:spTgt spid="13"/>
                                        </p:tgtEl>
                                        <p:attrNameLst>
                                          <p:attrName>ppt_x</p:attrName>
                                          <p:attrName>ppt_y</p:attrName>
                                        </p:attrNameLst>
                                      </p:cBhvr>
                                      <p:rCtr x="-755" y="1458"/>
                                    </p:animMotion>
                                  </p:childTnLst>
                                </p:cTn>
                              </p:par>
                              <p:par>
                                <p:cTn id="15" presetID="42" presetClass="path" presetSubtype="0" repeatCount="indefinite" accel="50000" decel="50000" autoRev="1" fill="hold" grpId="0" nodeType="withEffect">
                                  <p:stCondLst>
                                    <p:cond delay="800"/>
                                  </p:stCondLst>
                                  <p:childTnLst>
                                    <p:animMotion origin="layout" path="M 6.25E-7 -1.11111E-6 L -0.01497 0.0294 " pathEditMode="relative" rAng="0" ptsTypes="AA">
                                      <p:cBhvr>
                                        <p:cTn id="16" dur="2000" fill="hold"/>
                                        <p:tgtEl>
                                          <p:spTgt spid="14"/>
                                        </p:tgtEl>
                                        <p:attrNameLst>
                                          <p:attrName>ppt_x</p:attrName>
                                          <p:attrName>ppt_y</p:attrName>
                                        </p:attrNameLst>
                                      </p:cBhvr>
                                      <p:rCtr x="-755" y="1458"/>
                                    </p:animMotion>
                                  </p:childTnLst>
                                </p:cTn>
                              </p:par>
                              <p:par>
                                <p:cTn id="17" presetID="1" presetClass="entr" presetSubtype="0" fill="hold" grpId="0" nodeType="withEffect">
                                  <p:stCondLst>
                                    <p:cond delay="800"/>
                                  </p:stCondLst>
                                  <p:childTnLst>
                                    <p:set>
                                      <p:cBhvr>
                                        <p:cTn id="18" dur="1" fill="hold">
                                          <p:stCondLst>
                                            <p:cond delay="0"/>
                                          </p:stCondLst>
                                        </p:cTn>
                                        <p:tgtEl>
                                          <p:spTgt spid="15"/>
                                        </p:tgtEl>
                                        <p:attrNameLst>
                                          <p:attrName>style.visibility</p:attrName>
                                        </p:attrNameLst>
                                      </p:cBhvr>
                                      <p:to>
                                        <p:strVal val="visible"/>
                                      </p:to>
                                    </p:set>
                                  </p:childTnLst>
                                </p:cTn>
                              </p:par>
                              <p:par>
                                <p:cTn id="19" presetID="42" presetClass="path" presetSubtype="0" repeatCount="indefinite" accel="50000" decel="50000" autoRev="1" fill="hold" nodeType="withEffect">
                                  <p:stCondLst>
                                    <p:cond delay="0"/>
                                  </p:stCondLst>
                                  <p:childTnLst>
                                    <p:animMotion origin="layout" path="M 1.66667E-6 5.55112E-17 L 0.44831 5.55112E-17 " pathEditMode="fixed" rAng="0" ptsTypes="AA">
                                      <p:cBhvr>
                                        <p:cTn id="20" dur="2000" fill="hold"/>
                                        <p:tgtEl>
                                          <p:spTgt spid="25"/>
                                        </p:tgtEl>
                                        <p:attrNameLst>
                                          <p:attrName>ppt_x</p:attrName>
                                          <p:attrName>ppt_y</p:attrName>
                                        </p:attrNameLst>
                                      </p:cBhvr>
                                      <p:rCtr x="22409" y="0"/>
                                    </p:animMotion>
                                  </p:childTnLst>
                                  <p:subTnLst>
                                    <p:animClr clrSpc="rgb" dir="cw">
                                      <p:cBhvr override="childStyle">
                                        <p:cTn dur="1" fill="hold" display="0" masterRel="nextClick" afterEffect="1"/>
                                        <p:tgtEl>
                                          <p:spTgt spid="25"/>
                                        </p:tgtEl>
                                        <p:attrNameLst>
                                          <p:attrName>ppt_c</p:attrName>
                                        </p:attrNameLst>
                                      </p:cBhvr>
                                      <p:to>
                                        <a:schemeClr val="bg1"/>
                                      </p:to>
                                    </p:animClr>
                                  </p:subTnLst>
                                </p:cTn>
                              </p:par>
                              <p:par>
                                <p:cTn id="21" presetID="42" presetClass="path" presetSubtype="0" repeatCount="indefinite" accel="50000" decel="50000" autoRev="1" fill="hold" nodeType="withEffect">
                                  <p:stCondLst>
                                    <p:cond delay="2000"/>
                                  </p:stCondLst>
                                  <p:childTnLst>
                                    <p:animMotion origin="layout" path="M 3.54167E-6 1.11111E-6 L -0.00026 0.24305 " pathEditMode="relative" rAng="0" ptsTypes="AA">
                                      <p:cBhvr>
                                        <p:cTn id="22" dur="2000" fill="hold"/>
                                        <p:tgtEl>
                                          <p:spTgt spid="41"/>
                                        </p:tgtEl>
                                        <p:attrNameLst>
                                          <p:attrName>ppt_x</p:attrName>
                                          <p:attrName>ppt_y</p:attrName>
                                        </p:attrNameLst>
                                      </p:cBhvr>
                                      <p:rCtr x="-13" y="12153"/>
                                    </p:animMotion>
                                  </p:childTnLst>
                                </p:cTn>
                              </p:par>
                              <p:par>
                                <p:cTn id="23" presetID="42" presetClass="path" presetSubtype="0" repeatCount="indefinite" accel="50000" decel="50000" autoRev="1" fill="hold" nodeType="withEffect">
                                  <p:stCondLst>
                                    <p:cond delay="4000"/>
                                  </p:stCondLst>
                                  <p:childTnLst>
                                    <p:animMotion origin="layout" path="M 1.25E-6 1.85185E-6 L -0.44948 -0.00046 " pathEditMode="relative" rAng="0" ptsTypes="AA">
                                      <p:cBhvr>
                                        <p:cTn id="24" dur="2000" fill="hold"/>
                                        <p:tgtEl>
                                          <p:spTgt spid="47"/>
                                        </p:tgtEl>
                                        <p:attrNameLst>
                                          <p:attrName>ppt_x</p:attrName>
                                          <p:attrName>ppt_y</p:attrName>
                                        </p:attrNameLst>
                                      </p:cBhvr>
                                      <p:rCtr x="-22474" y="-23"/>
                                    </p:animMotion>
                                  </p:childTnLst>
                                </p:cTn>
                              </p:par>
                              <p:par>
                                <p:cTn id="25" presetID="42" presetClass="path" presetSubtype="0" repeatCount="indefinite" accel="50000" decel="50000" autoRev="1" fill="hold" nodeType="withEffect">
                                  <p:stCondLst>
                                    <p:cond delay="6000"/>
                                  </p:stCondLst>
                                  <p:childTnLst>
                                    <p:animMotion origin="layout" path="M -2.08333E-7 -1.11111E-6 L -0.00039 -0.24653 " pathEditMode="relative" rAng="0" ptsTypes="AA">
                                      <p:cBhvr>
                                        <p:cTn id="26" dur="2000" fill="hold"/>
                                        <p:tgtEl>
                                          <p:spTgt spid="56"/>
                                        </p:tgtEl>
                                        <p:attrNameLst>
                                          <p:attrName>ppt_x</p:attrName>
                                          <p:attrName>ppt_y</p:attrName>
                                        </p:attrNameLst>
                                      </p:cBhvr>
                                      <p:rCtr x="-26" y="-12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P spid="8" grpId="0" animBg="1" autoUpdateAnimBg="0"/>
      <p:bldP spid="12" grpId="0" animBg="1" autoUpdateAnimBg="0"/>
      <p:bldP spid="13" grpId="0" animBg="1" autoUpdateAnimBg="0"/>
      <p:bldP spid="14" grpId="0" animBg="1" autoUpdateAnimBg="0"/>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A15BD7D-3BC2-046F-4FD1-827CD449777D}"/>
              </a:ext>
            </a:extLst>
          </p:cNvPr>
          <p:cNvSpPr/>
          <p:nvPr/>
        </p:nvSpPr>
        <p:spPr>
          <a:xfrm>
            <a:off x="3310359" y="732099"/>
            <a:ext cx="5382228" cy="5393802"/>
          </a:xfrm>
          <a:prstGeom prst="ellipse">
            <a:avLst/>
          </a:prstGeom>
          <a:solidFill>
            <a:srgbClr val="393941">
              <a:alpha val="56000"/>
            </a:srgb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Gears with solid fill">
            <a:extLst>
              <a:ext uri="{FF2B5EF4-FFF2-40B4-BE49-F238E27FC236}">
                <a16:creationId xmlns:a16="http://schemas.microsoft.com/office/drawing/2014/main" id="{20273C2B-1414-BA31-CA4B-2FBE3E592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95947" y="1046631"/>
            <a:ext cx="2000105" cy="2000105"/>
          </a:xfrm>
          <a:prstGeom prst="rect">
            <a:avLst/>
          </a:prstGeom>
        </p:spPr>
      </p:pic>
      <p:sp>
        <p:nvSpPr>
          <p:cNvPr id="5" name="TextBox 4">
            <a:extLst>
              <a:ext uri="{FF2B5EF4-FFF2-40B4-BE49-F238E27FC236}">
                <a16:creationId xmlns:a16="http://schemas.microsoft.com/office/drawing/2014/main" id="{13DDFF7D-C5D2-A748-FD0B-DEC77B10F79C}"/>
              </a:ext>
            </a:extLst>
          </p:cNvPr>
          <p:cNvSpPr txBox="1"/>
          <p:nvPr/>
        </p:nvSpPr>
        <p:spPr>
          <a:xfrm>
            <a:off x="4704624" y="3429000"/>
            <a:ext cx="2782750" cy="1200329"/>
          </a:xfrm>
          <a:prstGeom prst="rect">
            <a:avLst/>
          </a:prstGeom>
          <a:noFill/>
        </p:spPr>
        <p:txBody>
          <a:bodyPr wrap="square" rtlCol="0">
            <a:spAutoFit/>
          </a:bodyPr>
          <a:lstStyle/>
          <a:p>
            <a:r>
              <a:rPr lang="en-IN" sz="72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SKILLS</a:t>
            </a:r>
            <a:endParaRPr lang="en-IN" sz="40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01345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3074" name="Picture 2" descr="black smartphone near person">
            <a:extLst>
              <a:ext uri="{FF2B5EF4-FFF2-40B4-BE49-F238E27FC236}">
                <a16:creationId xmlns:a16="http://schemas.microsoft.com/office/drawing/2014/main" id="{F20DA0A4-9465-1C0D-F622-E625A827E76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1000"/>
                    </a14:imgEffect>
                  </a14:imgLayer>
                </a14:imgProps>
              </a:ext>
              <a:ext uri="{28A0092B-C50C-407E-A947-70E740481C1C}">
                <a14:useLocalDpi xmlns:a14="http://schemas.microsoft.com/office/drawing/2010/main" val="0"/>
              </a:ext>
            </a:extLst>
          </a:blip>
          <a:srcRect t="7834" b="783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BCA9052D-DC00-B3EE-345D-5BC552D9E1E7}"/>
              </a:ext>
            </a:extLst>
          </p:cNvPr>
          <p:cNvSpPr/>
          <p:nvPr/>
        </p:nvSpPr>
        <p:spPr>
          <a:xfrm>
            <a:off x="-1101968" y="-3329354"/>
            <a:ext cx="14349046" cy="13434646"/>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Graphic 2" descr="Gears with solid fill">
            <a:extLst>
              <a:ext uri="{FF2B5EF4-FFF2-40B4-BE49-F238E27FC236}">
                <a16:creationId xmlns:a16="http://schemas.microsoft.com/office/drawing/2014/main" id="{BB035A82-9F2A-1A77-F672-B458356E47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2886" y="0"/>
            <a:ext cx="1686228" cy="1686228"/>
          </a:xfrm>
          <a:prstGeom prst="rect">
            <a:avLst/>
          </a:prstGeom>
        </p:spPr>
      </p:pic>
      <p:sp>
        <p:nvSpPr>
          <p:cNvPr id="4" name="TextBox 3">
            <a:extLst>
              <a:ext uri="{FF2B5EF4-FFF2-40B4-BE49-F238E27FC236}">
                <a16:creationId xmlns:a16="http://schemas.microsoft.com/office/drawing/2014/main" id="{0B1F7888-89E2-16E0-477E-DF4B3D82E418}"/>
              </a:ext>
            </a:extLst>
          </p:cNvPr>
          <p:cNvSpPr txBox="1"/>
          <p:nvPr/>
        </p:nvSpPr>
        <p:spPr>
          <a:xfrm>
            <a:off x="5186178" y="1686228"/>
            <a:ext cx="1772754" cy="830997"/>
          </a:xfrm>
          <a:prstGeom prst="rect">
            <a:avLst/>
          </a:prstGeom>
          <a:noFill/>
        </p:spPr>
        <p:txBody>
          <a:bodyPr wrap="square" rtlCol="0">
            <a:spAutoFit/>
          </a:bodyPr>
          <a:lstStyle/>
          <a:p>
            <a:r>
              <a:rPr lang="en-IN" sz="48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rPr>
              <a:t>SKILLS</a:t>
            </a:r>
            <a:endParaRPr lang="en-IN" sz="2400" b="1" dirty="0">
              <a:ln w="10160">
                <a:solidFill>
                  <a:sysClr val="windowText" lastClr="000000"/>
                </a:solidFill>
                <a:prstDash val="solid"/>
              </a:ln>
              <a:solidFill>
                <a:srgbClr val="FFFFFF"/>
              </a:solidFill>
              <a:effectLst>
                <a:outerShdw blurRad="38100" dist="22860" dir="5400000" algn="tl" rotWithShape="0">
                  <a:srgbClr val="000000">
                    <a:alpha val="30000"/>
                  </a:srgbClr>
                </a:outerShdw>
              </a:effectLst>
            </a:endParaRPr>
          </a:p>
        </p:txBody>
      </p:sp>
      <p:pic>
        <p:nvPicPr>
          <p:cNvPr id="3076" name="Picture 4" descr="Gear - Free interface icons">
            <a:extLst>
              <a:ext uri="{FF2B5EF4-FFF2-40B4-BE49-F238E27FC236}">
                <a16:creationId xmlns:a16="http://schemas.microsoft.com/office/drawing/2014/main" id="{53638008-6F11-EEA9-FAB4-6CF5A1D4FE04}"/>
              </a:ext>
            </a:extLst>
          </p:cNvPr>
          <p:cNvPicPr>
            <a:picLocks noChangeAspect="1" noChangeArrowheads="1"/>
          </p:cNvPicPr>
          <p:nvPr/>
        </p:nvPicPr>
        <p:blipFill>
          <a:blip r:embed="rId7">
            <a:alphaModFix amt="54000"/>
            <a:extLst>
              <a:ext uri="{BEBA8EAE-BF5A-486C-A8C5-ECC9F3942E4B}">
                <a14:imgProps xmlns:a14="http://schemas.microsoft.com/office/drawing/2010/main">
                  <a14:imgLayer r:embed="rId8">
                    <a14:imgEffect>
                      <a14:backgroundRemoval t="2930" b="96484" l="586" r="98438">
                        <a14:foregroundMark x1="69336" y1="27344" x2="69336" y2="27344"/>
                        <a14:foregroundMark x1="53516" y1="6836" x2="53516" y2="6836"/>
                        <a14:foregroundMark x1="54102" y1="19336" x2="55859" y2="27148"/>
                        <a14:foregroundMark x1="69922" y1="28711" x2="30664" y2="28711"/>
                        <a14:foregroundMark x1="30664" y1="28711" x2="32031" y2="59375"/>
                        <a14:foregroundMark x1="32031" y1="59375" x2="39648" y2="74414"/>
                        <a14:foregroundMark x1="39648" y1="74414" x2="60742" y2="74805"/>
                        <a14:foregroundMark x1="60742" y1="74805" x2="72266" y2="50586"/>
                        <a14:foregroundMark x1="72266" y1="50586" x2="67578" y2="32227"/>
                        <a14:foregroundMark x1="67578" y1="32227" x2="65039" y2="29883"/>
                        <a14:foregroundMark x1="45703" y1="9961" x2="55469" y2="10938"/>
                        <a14:foregroundMark x1="55469" y1="10938" x2="63477" y2="21094"/>
                        <a14:foregroundMark x1="63477" y1="21094" x2="75000" y2="20703"/>
                        <a14:foregroundMark x1="75000" y1="20703" x2="81250" y2="28906"/>
                        <a14:foregroundMark x1="81250" y1="28906" x2="80273" y2="40234"/>
                        <a14:foregroundMark x1="80273" y1="40234" x2="90039" y2="44922"/>
                        <a14:foregroundMark x1="90039" y1="44922" x2="85742" y2="58789"/>
                        <a14:foregroundMark x1="85742" y1="58789" x2="78320" y2="65234"/>
                        <a14:foregroundMark x1="78320" y1="65234" x2="81836" y2="79883"/>
                        <a14:foregroundMark x1="81836" y1="79883" x2="52734" y2="84766"/>
                        <a14:foregroundMark x1="52734" y1="84766" x2="49219" y2="95313"/>
                        <a14:foregroundMark x1="49219" y1="95313" x2="41602" y2="85938"/>
                        <a14:foregroundMark x1="41602" y1="85938" x2="17188" y2="78906"/>
                        <a14:foregroundMark x1="17188" y1="78906" x2="20508" y2="65625"/>
                        <a14:foregroundMark x1="20508" y1="65625" x2="781" y2="47852"/>
                        <a14:foregroundMark x1="781" y1="47852" x2="12305" y2="45313"/>
                        <a14:foregroundMark x1="12305" y1="45313" x2="20313" y2="36523"/>
                        <a14:foregroundMark x1="20313" y1="36523" x2="16992" y2="22852"/>
                        <a14:foregroundMark x1="16992" y1="22852" x2="42188" y2="16211"/>
                        <a14:foregroundMark x1="42188" y1="16211" x2="44336" y2="13086"/>
                        <a14:foregroundMark x1="83789" y1="21484" x2="75977" y2="17383"/>
                        <a14:foregroundMark x1="84766" y1="20508" x2="78516" y2="13281"/>
                        <a14:foregroundMark x1="86914" y1="19922" x2="81250" y2="14844"/>
                        <a14:foregroundMark x1="86523" y1="20117" x2="82227" y2="14844"/>
                        <a14:foregroundMark x1="98438" y1="47656" x2="90625" y2="47656"/>
                        <a14:foregroundMark x1="49414" y1="2930" x2="49414" y2="6055"/>
                        <a14:foregroundMark x1="49609" y1="96484" x2="49414" y2="87305"/>
                      </a14:backgroundRemoval>
                    </a14:imgEffect>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9800412" y="4466412"/>
            <a:ext cx="2391588" cy="2391588"/>
          </a:xfrm>
          <a:prstGeom prst="rect">
            <a:avLst/>
          </a:prstGeom>
          <a:noFill/>
          <a:ln>
            <a:noFill/>
          </a:ln>
          <a:effectLst/>
        </p:spPr>
      </p:pic>
      <p:pic>
        <p:nvPicPr>
          <p:cNvPr id="5" name="Picture 4" descr="Gear - Free interface icons">
            <a:extLst>
              <a:ext uri="{FF2B5EF4-FFF2-40B4-BE49-F238E27FC236}">
                <a16:creationId xmlns:a16="http://schemas.microsoft.com/office/drawing/2014/main" id="{EB854A4E-A521-F875-5E86-8A60BA4AFC99}"/>
              </a:ext>
            </a:extLst>
          </p:cNvPr>
          <p:cNvPicPr>
            <a:picLocks noChangeAspect="1" noChangeArrowheads="1"/>
          </p:cNvPicPr>
          <p:nvPr/>
        </p:nvPicPr>
        <p:blipFill>
          <a:blip r:embed="rId7">
            <a:alphaModFix amt="54000"/>
            <a:extLst>
              <a:ext uri="{BEBA8EAE-BF5A-486C-A8C5-ECC9F3942E4B}">
                <a14:imgProps xmlns:a14="http://schemas.microsoft.com/office/drawing/2010/main">
                  <a14:imgLayer r:embed="rId8">
                    <a14:imgEffect>
                      <a14:backgroundRemoval t="2930" b="96484" l="586" r="98438">
                        <a14:foregroundMark x1="69336" y1="27344" x2="69336" y2="27344"/>
                        <a14:foregroundMark x1="53516" y1="6836" x2="53516" y2="6836"/>
                        <a14:foregroundMark x1="54102" y1="19336" x2="55859" y2="27148"/>
                        <a14:foregroundMark x1="69922" y1="28711" x2="30664" y2="28711"/>
                        <a14:foregroundMark x1="30664" y1="28711" x2="32031" y2="59375"/>
                        <a14:foregroundMark x1="32031" y1="59375" x2="39648" y2="74414"/>
                        <a14:foregroundMark x1="39648" y1="74414" x2="60742" y2="74805"/>
                        <a14:foregroundMark x1="60742" y1="74805" x2="72266" y2="50586"/>
                        <a14:foregroundMark x1="72266" y1="50586" x2="67578" y2="32227"/>
                        <a14:foregroundMark x1="67578" y1="32227" x2="65039" y2="29883"/>
                        <a14:foregroundMark x1="45703" y1="9961" x2="55469" y2="10938"/>
                        <a14:foregroundMark x1="55469" y1="10938" x2="63477" y2="21094"/>
                        <a14:foregroundMark x1="63477" y1="21094" x2="75000" y2="20703"/>
                        <a14:foregroundMark x1="75000" y1="20703" x2="81250" y2="28906"/>
                        <a14:foregroundMark x1="81250" y1="28906" x2="80273" y2="40234"/>
                        <a14:foregroundMark x1="80273" y1="40234" x2="90039" y2="44922"/>
                        <a14:foregroundMark x1="90039" y1="44922" x2="85742" y2="58789"/>
                        <a14:foregroundMark x1="85742" y1="58789" x2="78320" y2="65234"/>
                        <a14:foregroundMark x1="78320" y1="65234" x2="81836" y2="79883"/>
                        <a14:foregroundMark x1="81836" y1="79883" x2="52734" y2="84766"/>
                        <a14:foregroundMark x1="52734" y1="84766" x2="49219" y2="95313"/>
                        <a14:foregroundMark x1="49219" y1="95313" x2="41602" y2="85938"/>
                        <a14:foregroundMark x1="41602" y1="85938" x2="17188" y2="78906"/>
                        <a14:foregroundMark x1="17188" y1="78906" x2="20508" y2="65625"/>
                        <a14:foregroundMark x1="20508" y1="65625" x2="781" y2="47852"/>
                        <a14:foregroundMark x1="781" y1="47852" x2="12305" y2="45313"/>
                        <a14:foregroundMark x1="12305" y1="45313" x2="20313" y2="36523"/>
                        <a14:foregroundMark x1="20313" y1="36523" x2="16992" y2="22852"/>
                        <a14:foregroundMark x1="16992" y1="22852" x2="42188" y2="16211"/>
                        <a14:foregroundMark x1="42188" y1="16211" x2="44336" y2="13086"/>
                        <a14:foregroundMark x1="83789" y1="21484" x2="75977" y2="17383"/>
                        <a14:foregroundMark x1="84766" y1="20508" x2="78516" y2="13281"/>
                        <a14:foregroundMark x1="86914" y1="19922" x2="81250" y2="14844"/>
                        <a14:foregroundMark x1="86523" y1="20117" x2="82227" y2="14844"/>
                        <a14:foregroundMark x1="98438" y1="47656" x2="90625" y2="47656"/>
                        <a14:foregroundMark x1="49414" y1="2930" x2="49414" y2="6055"/>
                        <a14:foregroundMark x1="49609" y1="96484" x2="49414" y2="87305"/>
                      </a14:backgroundRemoval>
                    </a14:imgEffect>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8291652" y="3590658"/>
            <a:ext cx="1980108" cy="1980108"/>
          </a:xfrm>
          <a:prstGeom prst="rect">
            <a:avLst/>
          </a:prstGeom>
          <a:noFill/>
          <a:ln>
            <a:noFill/>
          </a:ln>
          <a:effectLst>
            <a:outerShdw blurRad="50800" dist="50800" dir="5400000" sx="1000" sy="1000" algn="ctr" rotWithShape="0">
              <a:srgbClr val="464469"/>
            </a:outerShdw>
          </a:effectLst>
        </p:spPr>
      </p:pic>
    </p:spTree>
    <p:extLst>
      <p:ext uri="{BB962C8B-B14F-4D97-AF65-F5344CB8AC3E}">
        <p14:creationId xmlns:p14="http://schemas.microsoft.com/office/powerpoint/2010/main" val="12937081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3076"/>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5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141</Words>
  <Application>Microsoft Office PowerPoint</Application>
  <PresentationFormat>Widescreen</PresentationFormat>
  <Paragraphs>7</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Alvish Vekariya</dc:creator>
  <cp:lastModifiedBy>Alvish Vekariya</cp:lastModifiedBy>
  <cp:revision>2</cp:revision>
  <dcterms:created xsi:type="dcterms:W3CDTF">2022-12-26T06:31:21Z</dcterms:created>
  <dcterms:modified xsi:type="dcterms:W3CDTF">2022-12-26T08:55:23Z</dcterms:modified>
</cp:coreProperties>
</file>